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01" r:id="rId5"/>
    <p:sldId id="299" r:id="rId6"/>
    <p:sldId id="304" r:id="rId7"/>
    <p:sldId id="302" r:id="rId8"/>
    <p:sldId id="305" r:id="rId9"/>
    <p:sldId id="307" r:id="rId10"/>
    <p:sldId id="306" r:id="rId11"/>
    <p:sldId id="300" r:id="rId12"/>
    <p:sldId id="291" r:id="rId13"/>
    <p:sldId id="308" r:id="rId14"/>
    <p:sldId id="310" r:id="rId15"/>
    <p:sldId id="311" r:id="rId16"/>
    <p:sldId id="312" r:id="rId17"/>
    <p:sldId id="309" r:id="rId18"/>
    <p:sldId id="313" r:id="rId19"/>
    <p:sldId id="314" r:id="rId20"/>
    <p:sldId id="292" r:id="rId21"/>
    <p:sldId id="317" r:id="rId22"/>
    <p:sldId id="318" r:id="rId23"/>
    <p:sldId id="319" r:id="rId24"/>
    <p:sldId id="294" r:id="rId25"/>
    <p:sldId id="315" r:id="rId26"/>
    <p:sldId id="316" r:id="rId27"/>
    <p:sldId id="296" r:id="rId28"/>
  </p:sldIdLst>
  <p:sldSz cx="12192000" cy="6858000"/>
  <p:notesSz cx="6858000" cy="9144000"/>
  <p:embeddedFontLst>
    <p:embeddedFont>
      <p:font typeface="배달의민족 한나체 Pro" panose="020B0600000101010101" pitchFamily="50" charset="-127"/>
      <p:regular r:id="rId29"/>
    </p:embeddedFont>
    <p:embeddedFont>
      <p:font typeface="배달의민족 도현" panose="020B0600000101010101" pitchFamily="5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66015" y="2013476"/>
            <a:ext cx="227658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12:10 ~ 12:55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12:55 ~ 13:05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13:05 ~ 13:50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13:50 ~ 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14:00 ~ 14:30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14:30 ~ 14:40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14994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사전 과제 발표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궁금한 점 공유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공지사항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시작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496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팀 모임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대학교 중간고사 기간이므로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진행하지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않습니다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뵐게요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60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엠티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공지 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예정돼있던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 뒤인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미뤄졌습니다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참석 여부 투표는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엠준위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엠티준비위원회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회의 후에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 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프로젝트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기획하는 시간을 가집니다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77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따라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랜덤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팀빌딩합니다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아오스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아오스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각각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 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씩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80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176794" y="2165840"/>
            <a:ext cx="3815861" cy="3892060"/>
            <a:chOff x="290147" y="1805355"/>
            <a:chExt cx="3815861" cy="3892060"/>
          </a:xfrm>
        </p:grpSpPr>
        <p:grpSp>
          <p:nvGrpSpPr>
            <p:cNvPr id="17" name="그룹 16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339320" y="1919585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1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30" name="그룹 29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339320" y="1919585"/>
                <a:ext cx="6046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2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36" name="직사각형 35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162229" y="2165840"/>
            <a:ext cx="3815861" cy="3892060"/>
            <a:chOff x="290147" y="1805355"/>
            <a:chExt cx="3815861" cy="3892060"/>
          </a:xfrm>
        </p:grpSpPr>
        <p:grpSp>
          <p:nvGrpSpPr>
            <p:cNvPr id="39" name="그룹 38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8" name="직사각형 47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9" name="직사각형 48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0" name="직사각형 49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3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40" name="그룹 39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42" name="직사각형 41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3" name="직사각형 42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4" name="직사각형 43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5" name="직사각형 44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339320" y="1919585"/>
                <a:ext cx="62549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4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41" name="직사각형 40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8134141" y="2165840"/>
            <a:ext cx="3815861" cy="3892060"/>
            <a:chOff x="290147" y="1805355"/>
            <a:chExt cx="3815861" cy="3892060"/>
          </a:xfrm>
        </p:grpSpPr>
        <p:grpSp>
          <p:nvGrpSpPr>
            <p:cNvPr id="53" name="그룹 52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61" name="직사각형 60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3" name="직사각형 6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5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54" name="그룹 53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339320" y="1919585"/>
                <a:ext cx="601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6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55" name="직사각형 54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521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34587" y="2980593"/>
            <a:ext cx="1570227" cy="5978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디자인팀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134587" y="3757247"/>
            <a:ext cx="1570227" cy="5978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975374" y="2980593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웹팀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975374" y="3757247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안드팀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77308" y="2458517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브랜딩팀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3864028" y="2324102"/>
            <a:ext cx="4025928" cy="3012830"/>
          </a:xfrm>
          <a:prstGeom prst="rect">
            <a:avLst/>
          </a:prstGeom>
          <a:noFill/>
          <a:ln w="38100">
            <a:solidFill>
              <a:srgbClr val="4F42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5975373" y="4522176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아오스팀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835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브랜딩팀을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제외한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대상 인원은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입니다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팀마다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진행합니다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따라서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선호도를 조사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뒤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씩 먼저 맞춘 다음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분배할 예정입니다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인원이 몰릴 경우 다른 플랫폼으로 배정될 수 있다는 점 양해 부탁드립니다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 )</a:t>
            </a:r>
          </a:p>
        </p:txBody>
      </p:sp>
    </p:spTree>
    <p:extLst>
      <p:ext uri="{BB962C8B-B14F-4D97-AF65-F5344CB8AC3E}">
        <p14:creationId xmlns:p14="http://schemas.microsoft.com/office/powerpoint/2010/main" val="191080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45"/>
          <p:cNvGrpSpPr/>
          <p:nvPr/>
        </p:nvGrpSpPr>
        <p:grpSpPr>
          <a:xfrm>
            <a:off x="176794" y="2842851"/>
            <a:ext cx="3815861" cy="3892060"/>
            <a:chOff x="290147" y="1805355"/>
            <a:chExt cx="3815861" cy="3892060"/>
          </a:xfrm>
        </p:grpSpPr>
        <p:grpSp>
          <p:nvGrpSpPr>
            <p:cNvPr id="47" name="그룹 46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55" name="직사각형 54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6" name="직사각형 55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339320" y="1919585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1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48" name="그룹 47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50" name="직사각형 49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2" name="직사각형 51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3" name="직사각형 52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339320" y="1919585"/>
                <a:ext cx="6046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2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49" name="직사각형 48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4162229" y="2842851"/>
            <a:ext cx="3815861" cy="3892060"/>
            <a:chOff x="290147" y="1805355"/>
            <a:chExt cx="3815861" cy="3892060"/>
          </a:xfrm>
        </p:grpSpPr>
        <p:grpSp>
          <p:nvGrpSpPr>
            <p:cNvPr id="61" name="그룹 60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1" name="직사각형 70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3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62" name="그룹 61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64" name="직사각형 63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339320" y="1919585"/>
                <a:ext cx="62549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4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63" name="직사각형 62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8134141" y="2842851"/>
            <a:ext cx="3815861" cy="3892060"/>
            <a:chOff x="290147" y="1805355"/>
            <a:chExt cx="3815861" cy="3892060"/>
          </a:xfrm>
        </p:grpSpPr>
        <p:grpSp>
          <p:nvGrpSpPr>
            <p:cNvPr id="75" name="그룹 74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5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78" name="직사각형 77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9" name="직사각형 78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339320" y="1919585"/>
                <a:ext cx="601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6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77" name="직사각형 76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96" name="그룹 95"/>
          <p:cNvGrpSpPr/>
          <p:nvPr/>
        </p:nvGrpSpPr>
        <p:grpSpPr>
          <a:xfrm>
            <a:off x="646635" y="2128904"/>
            <a:ext cx="541300" cy="492735"/>
            <a:chOff x="750907" y="1835032"/>
            <a:chExt cx="751826" cy="684373"/>
          </a:xfrm>
        </p:grpSpPr>
        <p:sp>
          <p:nvSpPr>
            <p:cNvPr id="92" name="타원 91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5" name="그룹 94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93" name="모서리가 둥근 직사각형 92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7" name="그룹 96"/>
          <p:cNvGrpSpPr/>
          <p:nvPr/>
        </p:nvGrpSpPr>
        <p:grpSpPr>
          <a:xfrm>
            <a:off x="1231134" y="2130739"/>
            <a:ext cx="541300" cy="492735"/>
            <a:chOff x="750907" y="1835032"/>
            <a:chExt cx="751826" cy="684373"/>
          </a:xfrm>
        </p:grpSpPr>
        <p:sp>
          <p:nvSpPr>
            <p:cNvPr id="98" name="타원 9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9" name="그룹 9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00" name="모서리가 둥근 직사각형 9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직사각형 10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2" name="그룹 101"/>
          <p:cNvGrpSpPr/>
          <p:nvPr/>
        </p:nvGrpSpPr>
        <p:grpSpPr>
          <a:xfrm>
            <a:off x="2147198" y="2116934"/>
            <a:ext cx="541300" cy="492735"/>
            <a:chOff x="750907" y="1835032"/>
            <a:chExt cx="751826" cy="684373"/>
          </a:xfrm>
        </p:grpSpPr>
        <p:sp>
          <p:nvSpPr>
            <p:cNvPr id="103" name="타원 10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4" name="그룹 10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05" name="모서리가 둥근 직사각형 10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7" name="그룹 106"/>
          <p:cNvGrpSpPr/>
          <p:nvPr/>
        </p:nvGrpSpPr>
        <p:grpSpPr>
          <a:xfrm>
            <a:off x="2718201" y="2114159"/>
            <a:ext cx="541300" cy="492735"/>
            <a:chOff x="750907" y="1835032"/>
            <a:chExt cx="751826" cy="684373"/>
          </a:xfrm>
        </p:grpSpPr>
        <p:sp>
          <p:nvSpPr>
            <p:cNvPr id="108" name="타원 10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10" name="모서리가 둥근 직사각형 10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직사각형 11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/>
          <p:cNvGrpSpPr/>
          <p:nvPr/>
        </p:nvGrpSpPr>
        <p:grpSpPr>
          <a:xfrm>
            <a:off x="3288854" y="2110957"/>
            <a:ext cx="541300" cy="492735"/>
            <a:chOff x="750907" y="1835032"/>
            <a:chExt cx="751826" cy="684373"/>
          </a:xfrm>
        </p:grpSpPr>
        <p:sp>
          <p:nvSpPr>
            <p:cNvPr id="113" name="타원 11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15" name="모서리가 둥근 직사각형 11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7" name="그룹 116"/>
          <p:cNvGrpSpPr/>
          <p:nvPr/>
        </p:nvGrpSpPr>
        <p:grpSpPr>
          <a:xfrm>
            <a:off x="4504921" y="2130006"/>
            <a:ext cx="541300" cy="492735"/>
            <a:chOff x="750907" y="1835032"/>
            <a:chExt cx="751826" cy="684373"/>
          </a:xfrm>
        </p:grpSpPr>
        <p:sp>
          <p:nvSpPr>
            <p:cNvPr id="118" name="타원 11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9" name="그룹 11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20" name="모서리가 둥근 직사각형 11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/>
          <p:cNvGrpSpPr/>
          <p:nvPr/>
        </p:nvGrpSpPr>
        <p:grpSpPr>
          <a:xfrm>
            <a:off x="5089420" y="2131841"/>
            <a:ext cx="541300" cy="492735"/>
            <a:chOff x="750907" y="1835032"/>
            <a:chExt cx="751826" cy="684373"/>
          </a:xfrm>
        </p:grpSpPr>
        <p:sp>
          <p:nvSpPr>
            <p:cNvPr id="123" name="타원 12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4" name="그룹 12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25" name="모서리가 둥근 직사각형 12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직사각형 12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7" name="그룹 126"/>
          <p:cNvGrpSpPr/>
          <p:nvPr/>
        </p:nvGrpSpPr>
        <p:grpSpPr>
          <a:xfrm>
            <a:off x="6005484" y="2118036"/>
            <a:ext cx="541300" cy="492735"/>
            <a:chOff x="750907" y="1835032"/>
            <a:chExt cx="751826" cy="684373"/>
          </a:xfrm>
        </p:grpSpPr>
        <p:sp>
          <p:nvSpPr>
            <p:cNvPr id="128" name="타원 12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30" name="모서리가 둥근 직사각형 12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직사각형 13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2" name="그룹 131"/>
          <p:cNvGrpSpPr/>
          <p:nvPr/>
        </p:nvGrpSpPr>
        <p:grpSpPr>
          <a:xfrm>
            <a:off x="6576487" y="2115261"/>
            <a:ext cx="541300" cy="492735"/>
            <a:chOff x="750907" y="1835032"/>
            <a:chExt cx="751826" cy="684373"/>
          </a:xfrm>
        </p:grpSpPr>
        <p:sp>
          <p:nvSpPr>
            <p:cNvPr id="133" name="타원 13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3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35" name="모서리가 둥근 직사각형 13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직사각형 13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7" name="그룹 136"/>
          <p:cNvGrpSpPr/>
          <p:nvPr/>
        </p:nvGrpSpPr>
        <p:grpSpPr>
          <a:xfrm>
            <a:off x="7147140" y="2112059"/>
            <a:ext cx="541300" cy="492735"/>
            <a:chOff x="750907" y="1835032"/>
            <a:chExt cx="751826" cy="684373"/>
          </a:xfrm>
        </p:grpSpPr>
        <p:sp>
          <p:nvSpPr>
            <p:cNvPr id="138" name="타원 13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9" name="그룹 13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40" name="모서리가 둥근 직사각형 13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직사각형 14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2" name="그룹 141"/>
          <p:cNvGrpSpPr/>
          <p:nvPr/>
        </p:nvGrpSpPr>
        <p:grpSpPr>
          <a:xfrm>
            <a:off x="8460565" y="2138184"/>
            <a:ext cx="541300" cy="492735"/>
            <a:chOff x="750907" y="1835032"/>
            <a:chExt cx="751826" cy="684373"/>
          </a:xfrm>
        </p:grpSpPr>
        <p:sp>
          <p:nvSpPr>
            <p:cNvPr id="143" name="타원 14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4" name="그룹 14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45" name="모서리가 둥근 직사각형 14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9045064" y="2140019"/>
            <a:ext cx="541300" cy="492735"/>
            <a:chOff x="750907" y="1835032"/>
            <a:chExt cx="751826" cy="684373"/>
          </a:xfrm>
        </p:grpSpPr>
        <p:sp>
          <p:nvSpPr>
            <p:cNvPr id="148" name="타원 14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9" name="그룹 14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50" name="모서리가 둥근 직사각형 14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사각형 15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2" name="그룹 151"/>
          <p:cNvGrpSpPr/>
          <p:nvPr/>
        </p:nvGrpSpPr>
        <p:grpSpPr>
          <a:xfrm>
            <a:off x="9961128" y="2126214"/>
            <a:ext cx="541300" cy="492735"/>
            <a:chOff x="750907" y="1835032"/>
            <a:chExt cx="751826" cy="684373"/>
          </a:xfrm>
        </p:grpSpPr>
        <p:sp>
          <p:nvSpPr>
            <p:cNvPr id="153" name="타원 15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4" name="그룹 15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55" name="모서리가 둥근 직사각형 15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7" name="그룹 156"/>
          <p:cNvGrpSpPr/>
          <p:nvPr/>
        </p:nvGrpSpPr>
        <p:grpSpPr>
          <a:xfrm>
            <a:off x="10532131" y="2123439"/>
            <a:ext cx="541300" cy="492735"/>
            <a:chOff x="750907" y="1835032"/>
            <a:chExt cx="751826" cy="684373"/>
          </a:xfrm>
        </p:grpSpPr>
        <p:sp>
          <p:nvSpPr>
            <p:cNvPr id="158" name="타원 15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9" name="그룹 15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60" name="모서리가 둥근 직사각형 15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직사각형 16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2" name="그룹 161"/>
          <p:cNvGrpSpPr/>
          <p:nvPr/>
        </p:nvGrpSpPr>
        <p:grpSpPr>
          <a:xfrm>
            <a:off x="11102784" y="2120237"/>
            <a:ext cx="541300" cy="492735"/>
            <a:chOff x="750907" y="1835032"/>
            <a:chExt cx="751826" cy="684373"/>
          </a:xfrm>
        </p:grpSpPr>
        <p:sp>
          <p:nvSpPr>
            <p:cNvPr id="163" name="타원 16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4" name="그룹 16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65" name="모서리가 둥근 직사각형 16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직사각형 16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223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 설문조사에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어떻게 분배했으면 좋겠다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!’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의견을 적어주시면 반영해보도록 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선호도 설문조사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https://bit.ly/2VycIKt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4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644170"/>
            <a:ext cx="405271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337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5.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전체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참석 투표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카카오톡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단체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채팅방에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참석 여부 투표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올리겠습니다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8819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79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6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스터디룸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대여비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당산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스터디룸위드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18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81,000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\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빔프로젝트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6,000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\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87,000 / 18 =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4834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NH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농협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352-1154-8029-93 (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예금주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856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5477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7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지각비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시트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노션에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지각비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시트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문서로 작성됐습니다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지각비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방법과 기록들이 있습니다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1446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2362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8. ‘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팀원 소개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콘텐츠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사람들에게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 팀원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팀장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부팀장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포함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들을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소개하는 콘텐츠를 만들면 어떨까 구상하고 있습니다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아직 결정된 사항은 아니며 단순 아이디어 입니다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설문조사에 아이디어가 어떤지 이야기 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856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0909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전체 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휴무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피드백 설문조사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https://bit.ly/3eOhYRO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98" y="2899939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 때 가더라도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 한 장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정돈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괜찮잖아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5991" y="1917184"/>
            <a:ext cx="75745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 모임으로 출발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0705" y="2004683"/>
            <a:ext cx="15311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이동준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김재현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86853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스프링과 장고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익스프레스의 차이점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HTTP, OS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이용한 접근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Branches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JPA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JDBC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72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02369" y="2705725"/>
            <a:ext cx="498726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882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10871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406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사다리 타기로 정합니다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 펴봐요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01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48855" y="2705725"/>
            <a:ext cx="48942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17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60547" y="1477566"/>
            <a:ext cx="826540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교재를 진행하며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어려운 점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궁금한 점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공유해주세요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620</Words>
  <Application>Microsoft Office PowerPoint</Application>
  <PresentationFormat>와이드스크린</PresentationFormat>
  <Paragraphs>170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배달의민족 한나체 Pro</vt:lpstr>
      <vt:lpstr>배달의민족 도현</vt:lpstr>
      <vt:lpstr>Arial</vt:lpstr>
      <vt:lpstr>굴림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134</cp:revision>
  <dcterms:created xsi:type="dcterms:W3CDTF">2020-04-17T17:57:08Z</dcterms:created>
  <dcterms:modified xsi:type="dcterms:W3CDTF">2020-04-24T12:19:20Z</dcterms:modified>
</cp:coreProperties>
</file>

<file path=docProps/thumbnail.jpeg>
</file>